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9" r:id="rId3"/>
    <p:sldId id="260" r:id="rId4"/>
    <p:sldId id="270" r:id="rId5"/>
    <p:sldId id="271" r:id="rId6"/>
    <p:sldId id="261" r:id="rId7"/>
    <p:sldId id="265" r:id="rId8"/>
    <p:sldId id="268" r:id="rId9"/>
    <p:sldId id="262" r:id="rId10"/>
    <p:sldId id="263" r:id="rId11"/>
    <p:sldId id="264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93" autoAdjust="0"/>
  </p:normalViewPr>
  <p:slideViewPr>
    <p:cSldViewPr snapToGrid="0">
      <p:cViewPr>
        <p:scale>
          <a:sx n="69" d="100"/>
          <a:sy n="69" d="100"/>
        </p:scale>
        <p:origin x="540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 GAGANA REDDY" userId="9944de5a22d668f1" providerId="LiveId" clId="{F22CE39E-6399-46FD-815E-B93C8829A17B}"/>
    <pc:docChg chg="undo custSel addSld delSld modSld sldOrd">
      <pc:chgData name="R GAGANA REDDY" userId="9944de5a22d668f1" providerId="LiveId" clId="{F22CE39E-6399-46FD-815E-B93C8829A17B}" dt="2022-11-23T03:22:57.981" v="1672" actId="1076"/>
      <pc:docMkLst>
        <pc:docMk/>
      </pc:docMkLst>
      <pc:sldChg chg="modSp new del mod">
        <pc:chgData name="R GAGANA REDDY" userId="9944de5a22d668f1" providerId="LiveId" clId="{F22CE39E-6399-46FD-815E-B93C8829A17B}" dt="2022-11-21T14:12:33.696" v="46" actId="47"/>
        <pc:sldMkLst>
          <pc:docMk/>
          <pc:sldMk cId="3975289266" sldId="256"/>
        </pc:sldMkLst>
        <pc:spChg chg="mod">
          <ac:chgData name="R GAGANA REDDY" userId="9944de5a22d668f1" providerId="LiveId" clId="{F22CE39E-6399-46FD-815E-B93C8829A17B}" dt="2022-11-21T14:10:02.312" v="29" actId="207"/>
          <ac:spMkLst>
            <pc:docMk/>
            <pc:sldMk cId="3975289266" sldId="256"/>
            <ac:spMk id="2" creationId="{591111B0-A052-BCB7-561D-AD1DDBF31375}"/>
          </ac:spMkLst>
        </pc:spChg>
        <pc:spChg chg="mod">
          <ac:chgData name="R GAGANA REDDY" userId="9944de5a22d668f1" providerId="LiveId" clId="{F22CE39E-6399-46FD-815E-B93C8829A17B}" dt="2022-11-21T14:08:53.364" v="3"/>
          <ac:spMkLst>
            <pc:docMk/>
            <pc:sldMk cId="3975289266" sldId="256"/>
            <ac:spMk id="3" creationId="{EA8235E9-5DB9-8A1F-B38E-50175E730601}"/>
          </ac:spMkLst>
        </pc:spChg>
      </pc:sldChg>
      <pc:sldChg chg="addSp delSp modSp new mod">
        <pc:chgData name="R GAGANA REDDY" userId="9944de5a22d668f1" providerId="LiveId" clId="{F22CE39E-6399-46FD-815E-B93C8829A17B}" dt="2022-11-22T05:18:57.734" v="1302" actId="20577"/>
        <pc:sldMkLst>
          <pc:docMk/>
          <pc:sldMk cId="3510598794" sldId="257"/>
        </pc:sldMkLst>
        <pc:spChg chg="mod">
          <ac:chgData name="R GAGANA REDDY" userId="9944de5a22d668f1" providerId="LiveId" clId="{F22CE39E-6399-46FD-815E-B93C8829A17B}" dt="2022-11-21T14:12:26.316" v="45" actId="14838"/>
          <ac:spMkLst>
            <pc:docMk/>
            <pc:sldMk cId="3510598794" sldId="257"/>
            <ac:spMk id="2" creationId="{85FBE31E-8B4A-3BB5-3B08-78AC368B0A2B}"/>
          </ac:spMkLst>
        </pc:spChg>
        <pc:spChg chg="add del mod">
          <ac:chgData name="R GAGANA REDDY" userId="9944de5a22d668f1" providerId="LiveId" clId="{F22CE39E-6399-46FD-815E-B93C8829A17B}" dt="2022-11-22T03:53:01.844" v="823"/>
          <ac:spMkLst>
            <pc:docMk/>
            <pc:sldMk cId="3510598794" sldId="257"/>
            <ac:spMk id="3" creationId="{F8FF6559-1947-1375-A0BB-E8E9FDD2FAA9}"/>
          </ac:spMkLst>
        </pc:spChg>
        <pc:spChg chg="add mod">
          <ac:chgData name="R GAGANA REDDY" userId="9944de5a22d668f1" providerId="LiveId" clId="{F22CE39E-6399-46FD-815E-B93C8829A17B}" dt="2022-11-22T05:18:57.734" v="1302" actId="20577"/>
          <ac:spMkLst>
            <pc:docMk/>
            <pc:sldMk cId="3510598794" sldId="257"/>
            <ac:spMk id="5" creationId="{F139460B-D452-B659-387F-BCA03C2CB1B0}"/>
          </ac:spMkLst>
        </pc:spChg>
        <pc:spChg chg="add mod">
          <ac:chgData name="R GAGANA REDDY" userId="9944de5a22d668f1" providerId="LiveId" clId="{F22CE39E-6399-46FD-815E-B93C8829A17B}" dt="2022-11-22T03:56:15.434" v="888" actId="313"/>
          <ac:spMkLst>
            <pc:docMk/>
            <pc:sldMk cId="3510598794" sldId="257"/>
            <ac:spMk id="6" creationId="{367D8C7E-E133-625D-FC65-5BAABE4A4BE0}"/>
          </ac:spMkLst>
        </pc:spChg>
        <pc:picChg chg="add mod">
          <ac:chgData name="R GAGANA REDDY" userId="9944de5a22d668f1" providerId="LiveId" clId="{F22CE39E-6399-46FD-815E-B93C8829A17B}" dt="2022-11-21T18:17:22.147" v="484" actId="14100"/>
          <ac:picMkLst>
            <pc:docMk/>
            <pc:sldMk cId="3510598794" sldId="257"/>
            <ac:picMk id="4" creationId="{7CD9CD73-F657-6628-BA82-EA5CEAA83E16}"/>
          </ac:picMkLst>
        </pc:picChg>
      </pc:sldChg>
      <pc:sldChg chg="new del">
        <pc:chgData name="R GAGANA REDDY" userId="9944de5a22d668f1" providerId="LiveId" clId="{F22CE39E-6399-46FD-815E-B93C8829A17B}" dt="2022-11-21T14:10:30.764" v="31" actId="47"/>
        <pc:sldMkLst>
          <pc:docMk/>
          <pc:sldMk cId="4097964722" sldId="257"/>
        </pc:sldMkLst>
      </pc:sldChg>
      <pc:sldChg chg="modSp new del mod">
        <pc:chgData name="R GAGANA REDDY" userId="9944de5a22d668f1" providerId="LiveId" clId="{F22CE39E-6399-46FD-815E-B93C8829A17B}" dt="2022-11-21T17:47:23.198" v="50" actId="47"/>
        <pc:sldMkLst>
          <pc:docMk/>
          <pc:sldMk cId="156194263" sldId="258"/>
        </pc:sldMkLst>
        <pc:spChg chg="mod">
          <ac:chgData name="R GAGANA REDDY" userId="9944de5a22d668f1" providerId="LiveId" clId="{F22CE39E-6399-46FD-815E-B93C8829A17B}" dt="2022-11-21T17:47:21.201" v="49" actId="6549"/>
          <ac:spMkLst>
            <pc:docMk/>
            <pc:sldMk cId="156194263" sldId="258"/>
            <ac:spMk id="2" creationId="{5FFD2A7D-F63A-32EE-A7B7-976CA2C1C7AD}"/>
          </ac:spMkLst>
        </pc:spChg>
      </pc:sldChg>
      <pc:sldChg chg="addSp modSp new del mod">
        <pc:chgData name="R GAGANA REDDY" userId="9944de5a22d668f1" providerId="LiveId" clId="{F22CE39E-6399-46FD-815E-B93C8829A17B}" dt="2022-11-21T18:16:51.999" v="481" actId="47"/>
        <pc:sldMkLst>
          <pc:docMk/>
          <pc:sldMk cId="4024186458" sldId="258"/>
        </pc:sldMkLst>
        <pc:spChg chg="add mod">
          <ac:chgData name="R GAGANA REDDY" userId="9944de5a22d668f1" providerId="LiveId" clId="{F22CE39E-6399-46FD-815E-B93C8829A17B}" dt="2022-11-21T18:11:16.389" v="422" actId="1076"/>
          <ac:spMkLst>
            <pc:docMk/>
            <pc:sldMk cId="4024186458" sldId="258"/>
            <ac:spMk id="2" creationId="{E70CF6B5-36E0-3F2A-3AEE-616FD7BE1E06}"/>
          </ac:spMkLst>
        </pc:spChg>
        <pc:picChg chg="add mod">
          <ac:chgData name="R GAGANA REDDY" userId="9944de5a22d668f1" providerId="LiveId" clId="{F22CE39E-6399-46FD-815E-B93C8829A17B}" dt="2022-11-21T18:11:17.968" v="423" actId="1076"/>
          <ac:picMkLst>
            <pc:docMk/>
            <pc:sldMk cId="4024186458" sldId="258"/>
            <ac:picMk id="4" creationId="{4E527654-A0E4-C7D3-485B-7397EA07FCB8}"/>
          </ac:picMkLst>
        </pc:picChg>
      </pc:sldChg>
      <pc:sldChg chg="addSp delSp modSp new mod">
        <pc:chgData name="R GAGANA REDDY" userId="9944de5a22d668f1" providerId="LiveId" clId="{F22CE39E-6399-46FD-815E-B93C8829A17B}" dt="2022-11-21T18:19:50.021" v="498" actId="14100"/>
        <pc:sldMkLst>
          <pc:docMk/>
          <pc:sldMk cId="2377272519" sldId="259"/>
        </pc:sldMkLst>
        <pc:spChg chg="add del mod">
          <ac:chgData name="R GAGANA REDDY" userId="9944de5a22d668f1" providerId="LiveId" clId="{F22CE39E-6399-46FD-815E-B93C8829A17B}" dt="2022-11-21T18:12:17.542" v="439"/>
          <ac:spMkLst>
            <pc:docMk/>
            <pc:sldMk cId="2377272519" sldId="259"/>
            <ac:spMk id="3" creationId="{919EE3F0-2DCB-ED59-463E-D9FE90B2FCFD}"/>
          </ac:spMkLst>
        </pc:spChg>
        <pc:spChg chg="add mod">
          <ac:chgData name="R GAGANA REDDY" userId="9944de5a22d668f1" providerId="LiveId" clId="{F22CE39E-6399-46FD-815E-B93C8829A17B}" dt="2022-11-21T18:15:56.619" v="467" actId="20577"/>
          <ac:spMkLst>
            <pc:docMk/>
            <pc:sldMk cId="2377272519" sldId="259"/>
            <ac:spMk id="4" creationId="{B48CA14E-0E92-8B01-0858-FA7DBECE00B7}"/>
          </ac:spMkLst>
        </pc:spChg>
        <pc:spChg chg="add mod">
          <ac:chgData name="R GAGANA REDDY" userId="9944de5a22d668f1" providerId="LiveId" clId="{F22CE39E-6399-46FD-815E-B93C8829A17B}" dt="2022-11-21T18:16:44.848" v="480" actId="3062"/>
          <ac:spMkLst>
            <pc:docMk/>
            <pc:sldMk cId="2377272519" sldId="259"/>
            <ac:spMk id="5" creationId="{D8C46822-F295-4A2F-6FF3-8B79D80C45A9}"/>
          </ac:spMkLst>
        </pc:spChg>
        <pc:picChg chg="add mod">
          <ac:chgData name="R GAGANA REDDY" userId="9944de5a22d668f1" providerId="LiveId" clId="{F22CE39E-6399-46FD-815E-B93C8829A17B}" dt="2022-11-21T18:19:50.021" v="498" actId="14100"/>
          <ac:picMkLst>
            <pc:docMk/>
            <pc:sldMk cId="2377272519" sldId="259"/>
            <ac:picMk id="2" creationId="{C1939644-1219-4151-D7BF-70FD9C0B5808}"/>
          </ac:picMkLst>
        </pc:picChg>
      </pc:sldChg>
      <pc:sldChg chg="addSp delSp modSp new mod">
        <pc:chgData name="R GAGANA REDDY" userId="9944de5a22d668f1" providerId="LiveId" clId="{F22CE39E-6399-46FD-815E-B93C8829A17B}" dt="2022-11-22T04:14:47.756" v="1196" actId="20577"/>
        <pc:sldMkLst>
          <pc:docMk/>
          <pc:sldMk cId="1658560720" sldId="260"/>
        </pc:sldMkLst>
        <pc:spChg chg="add del mod">
          <ac:chgData name="R GAGANA REDDY" userId="9944de5a22d668f1" providerId="LiveId" clId="{F22CE39E-6399-46FD-815E-B93C8829A17B}" dt="2022-11-21T18:33:51.583" v="524"/>
          <ac:spMkLst>
            <pc:docMk/>
            <pc:sldMk cId="1658560720" sldId="260"/>
            <ac:spMk id="4" creationId="{61928555-B2CC-6AA6-05F8-B09602A9C2E2}"/>
          </ac:spMkLst>
        </pc:spChg>
        <pc:spChg chg="add mod">
          <ac:chgData name="R GAGANA REDDY" userId="9944de5a22d668f1" providerId="LiveId" clId="{F22CE39E-6399-46FD-815E-B93C8829A17B}" dt="2022-11-22T04:14:47.756" v="1196" actId="20577"/>
          <ac:spMkLst>
            <pc:docMk/>
            <pc:sldMk cId="1658560720" sldId="260"/>
            <ac:spMk id="5" creationId="{08E638D5-4CF1-ED34-D9D9-AA32462D1B46}"/>
          </ac:spMkLst>
        </pc:spChg>
        <pc:spChg chg="add mod">
          <ac:chgData name="R GAGANA REDDY" userId="9944de5a22d668f1" providerId="LiveId" clId="{F22CE39E-6399-46FD-815E-B93C8829A17B}" dt="2022-11-21T18:38:21.175" v="671" actId="1076"/>
          <ac:spMkLst>
            <pc:docMk/>
            <pc:sldMk cId="1658560720" sldId="260"/>
            <ac:spMk id="6" creationId="{FB02DF10-AC51-9FE4-BD75-1C25DFD50E9C}"/>
          </ac:spMkLst>
        </pc:spChg>
        <pc:picChg chg="add mod">
          <ac:chgData name="R GAGANA REDDY" userId="9944de5a22d668f1" providerId="LiveId" clId="{F22CE39E-6399-46FD-815E-B93C8829A17B}" dt="2022-11-21T18:28:00.540" v="503" actId="14100"/>
          <ac:picMkLst>
            <pc:docMk/>
            <pc:sldMk cId="1658560720" sldId="260"/>
            <ac:picMk id="3" creationId="{F38EFB28-6C26-C490-B82A-FF3396E5E40C}"/>
          </ac:picMkLst>
        </pc:picChg>
      </pc:sldChg>
      <pc:sldChg chg="addSp modSp new mod">
        <pc:chgData name="R GAGANA REDDY" userId="9944de5a22d668f1" providerId="LiveId" clId="{F22CE39E-6399-46FD-815E-B93C8829A17B}" dt="2022-11-21T18:43:45.968" v="736" actId="1076"/>
        <pc:sldMkLst>
          <pc:docMk/>
          <pc:sldMk cId="2054164244" sldId="261"/>
        </pc:sldMkLst>
        <pc:spChg chg="add mod">
          <ac:chgData name="R GAGANA REDDY" userId="9944de5a22d668f1" providerId="LiveId" clId="{F22CE39E-6399-46FD-815E-B93C8829A17B}" dt="2022-11-21T18:41:54.234" v="719" actId="1076"/>
          <ac:spMkLst>
            <pc:docMk/>
            <pc:sldMk cId="2054164244" sldId="261"/>
            <ac:spMk id="4" creationId="{60E57338-E3D2-1419-1FBD-E68790108ED4}"/>
          </ac:spMkLst>
        </pc:spChg>
        <pc:spChg chg="add mod">
          <ac:chgData name="R GAGANA REDDY" userId="9944de5a22d668f1" providerId="LiveId" clId="{F22CE39E-6399-46FD-815E-B93C8829A17B}" dt="2022-11-21T18:43:45.968" v="736" actId="1076"/>
          <ac:spMkLst>
            <pc:docMk/>
            <pc:sldMk cId="2054164244" sldId="261"/>
            <ac:spMk id="5" creationId="{60767DB7-1572-C5B1-03E1-C91005A431EB}"/>
          </ac:spMkLst>
        </pc:spChg>
        <pc:picChg chg="add mod">
          <ac:chgData name="R GAGANA REDDY" userId="9944de5a22d668f1" providerId="LiveId" clId="{F22CE39E-6399-46FD-815E-B93C8829A17B}" dt="2022-11-21T18:38:58.037" v="675" actId="14100"/>
          <ac:picMkLst>
            <pc:docMk/>
            <pc:sldMk cId="2054164244" sldId="261"/>
            <ac:picMk id="3" creationId="{17C7E136-9405-A061-A12C-0A5732B86C38}"/>
          </ac:picMkLst>
        </pc:picChg>
        <pc:picChg chg="add mod">
          <ac:chgData name="R GAGANA REDDY" userId="9944de5a22d668f1" providerId="LiveId" clId="{F22CE39E-6399-46FD-815E-B93C8829A17B}" dt="2022-11-21T18:43:27.401" v="731" actId="1076"/>
          <ac:picMkLst>
            <pc:docMk/>
            <pc:sldMk cId="2054164244" sldId="261"/>
            <ac:picMk id="7" creationId="{305D71C1-900E-13DC-2C34-1B0EB030BDEE}"/>
          </ac:picMkLst>
        </pc:picChg>
        <pc:picChg chg="add mod">
          <ac:chgData name="R GAGANA REDDY" userId="9944de5a22d668f1" providerId="LiveId" clId="{F22CE39E-6399-46FD-815E-B93C8829A17B}" dt="2022-11-21T18:43:34.319" v="734" actId="14100"/>
          <ac:picMkLst>
            <pc:docMk/>
            <pc:sldMk cId="2054164244" sldId="261"/>
            <ac:picMk id="9" creationId="{676E1488-EADE-A945-0B1E-91907FA3DF4A}"/>
          </ac:picMkLst>
        </pc:picChg>
      </pc:sldChg>
      <pc:sldChg chg="addSp delSp modSp new mod">
        <pc:chgData name="R GAGANA REDDY" userId="9944de5a22d668f1" providerId="LiveId" clId="{F22CE39E-6399-46FD-815E-B93C8829A17B}" dt="2022-11-21T18:51:47.134" v="818" actId="22"/>
        <pc:sldMkLst>
          <pc:docMk/>
          <pc:sldMk cId="3309144187" sldId="262"/>
        </pc:sldMkLst>
        <pc:picChg chg="add mod">
          <ac:chgData name="R GAGANA REDDY" userId="9944de5a22d668f1" providerId="LiveId" clId="{F22CE39E-6399-46FD-815E-B93C8829A17B}" dt="2022-11-21T18:45:26.784" v="740" actId="14100"/>
          <ac:picMkLst>
            <pc:docMk/>
            <pc:sldMk cId="3309144187" sldId="262"/>
            <ac:picMk id="3" creationId="{CFF51509-7752-1BC5-020C-943842F1FDB3}"/>
          </ac:picMkLst>
        </pc:picChg>
        <pc:picChg chg="add mod">
          <ac:chgData name="R GAGANA REDDY" userId="9944de5a22d668f1" providerId="LiveId" clId="{F22CE39E-6399-46FD-815E-B93C8829A17B}" dt="2022-11-21T18:46:45.138" v="753" actId="1440"/>
          <ac:picMkLst>
            <pc:docMk/>
            <pc:sldMk cId="3309144187" sldId="262"/>
            <ac:picMk id="5" creationId="{FA59024A-0B0F-7CF9-AAE8-EE54CBB94849}"/>
          </ac:picMkLst>
        </pc:picChg>
        <pc:picChg chg="add mod">
          <ac:chgData name="R GAGANA REDDY" userId="9944de5a22d668f1" providerId="LiveId" clId="{F22CE39E-6399-46FD-815E-B93C8829A17B}" dt="2022-11-21T18:47:31.168" v="764" actId="1076"/>
          <ac:picMkLst>
            <pc:docMk/>
            <pc:sldMk cId="3309144187" sldId="262"/>
            <ac:picMk id="7" creationId="{C4EEC12E-DC4A-7597-4674-9A9DE9679FC4}"/>
          </ac:picMkLst>
        </pc:picChg>
        <pc:picChg chg="add mod">
          <ac:chgData name="R GAGANA REDDY" userId="9944de5a22d668f1" providerId="LiveId" clId="{F22CE39E-6399-46FD-815E-B93C8829A17B}" dt="2022-11-21T18:47:28.977" v="763" actId="1076"/>
          <ac:picMkLst>
            <pc:docMk/>
            <pc:sldMk cId="3309144187" sldId="262"/>
            <ac:picMk id="9" creationId="{31852B70-41DE-0497-351A-4921A49438BB}"/>
          </ac:picMkLst>
        </pc:picChg>
        <pc:picChg chg="add del">
          <ac:chgData name="R GAGANA REDDY" userId="9944de5a22d668f1" providerId="LiveId" clId="{F22CE39E-6399-46FD-815E-B93C8829A17B}" dt="2022-11-21T18:51:47.134" v="818" actId="22"/>
          <ac:picMkLst>
            <pc:docMk/>
            <pc:sldMk cId="3309144187" sldId="262"/>
            <ac:picMk id="11" creationId="{79D85A5A-D116-2766-8D08-FEC34CEE278B}"/>
          </ac:picMkLst>
        </pc:picChg>
      </pc:sldChg>
      <pc:sldChg chg="addSp delSp modSp new mod">
        <pc:chgData name="R GAGANA REDDY" userId="9944de5a22d668f1" providerId="LiveId" clId="{F22CE39E-6399-46FD-815E-B93C8829A17B}" dt="2022-11-21T18:51:20.242" v="816" actId="1440"/>
        <pc:sldMkLst>
          <pc:docMk/>
          <pc:sldMk cId="658596778" sldId="263"/>
        </pc:sldMkLst>
        <pc:spChg chg="add del mod">
          <ac:chgData name="R GAGANA REDDY" userId="9944de5a22d668f1" providerId="LiveId" clId="{F22CE39E-6399-46FD-815E-B93C8829A17B}" dt="2022-11-21T18:48:22.582" v="772" actId="478"/>
          <ac:spMkLst>
            <pc:docMk/>
            <pc:sldMk cId="658596778" sldId="263"/>
            <ac:spMk id="4" creationId="{2D341BF0-69F0-CDEE-D37A-3FCA0654B161}"/>
          </ac:spMkLst>
        </pc:spChg>
        <pc:spChg chg="add mod">
          <ac:chgData name="R GAGANA REDDY" userId="9944de5a22d668f1" providerId="LiveId" clId="{F22CE39E-6399-46FD-815E-B93C8829A17B}" dt="2022-11-21T18:50:08.993" v="801" actId="1076"/>
          <ac:spMkLst>
            <pc:docMk/>
            <pc:sldMk cId="658596778" sldId="263"/>
            <ac:spMk id="5" creationId="{016A2BEA-B10B-37D8-45D8-D54539517423}"/>
          </ac:spMkLst>
        </pc:spChg>
        <pc:picChg chg="add mod">
          <ac:chgData name="R GAGANA REDDY" userId="9944de5a22d668f1" providerId="LiveId" clId="{F22CE39E-6399-46FD-815E-B93C8829A17B}" dt="2022-11-21T18:48:06.005" v="768" actId="14100"/>
          <ac:picMkLst>
            <pc:docMk/>
            <pc:sldMk cId="658596778" sldId="263"/>
            <ac:picMk id="3" creationId="{C8B89597-F617-9080-CB77-87D6CE7A902C}"/>
          </ac:picMkLst>
        </pc:picChg>
        <pc:picChg chg="add mod">
          <ac:chgData name="R GAGANA REDDY" userId="9944de5a22d668f1" providerId="LiveId" clId="{F22CE39E-6399-46FD-815E-B93C8829A17B}" dt="2022-11-21T18:51:13.874" v="814" actId="1440"/>
          <ac:picMkLst>
            <pc:docMk/>
            <pc:sldMk cId="658596778" sldId="263"/>
            <ac:picMk id="7" creationId="{BD65E855-3080-A9A0-9D2E-D44AA533167B}"/>
          </ac:picMkLst>
        </pc:picChg>
        <pc:picChg chg="add mod">
          <ac:chgData name="R GAGANA REDDY" userId="9944de5a22d668f1" providerId="LiveId" clId="{F22CE39E-6399-46FD-815E-B93C8829A17B}" dt="2022-11-21T18:51:17.234" v="815" actId="1440"/>
          <ac:picMkLst>
            <pc:docMk/>
            <pc:sldMk cId="658596778" sldId="263"/>
            <ac:picMk id="9" creationId="{B277F723-00F0-1781-8537-CF2979F9926A}"/>
          </ac:picMkLst>
        </pc:picChg>
        <pc:picChg chg="add mod">
          <ac:chgData name="R GAGANA REDDY" userId="9944de5a22d668f1" providerId="LiveId" clId="{F22CE39E-6399-46FD-815E-B93C8829A17B}" dt="2022-11-21T18:51:20.242" v="816" actId="1440"/>
          <ac:picMkLst>
            <pc:docMk/>
            <pc:sldMk cId="658596778" sldId="263"/>
            <ac:picMk id="11" creationId="{DB4A5B25-08A4-185A-C907-A716C12C6DD5}"/>
          </ac:picMkLst>
        </pc:picChg>
      </pc:sldChg>
      <pc:sldChg chg="modSp mod">
        <pc:chgData name="R GAGANA REDDY" userId="9944de5a22d668f1" providerId="LiveId" clId="{F22CE39E-6399-46FD-815E-B93C8829A17B}" dt="2022-11-23T03:17:46.116" v="1639" actId="207"/>
        <pc:sldMkLst>
          <pc:docMk/>
          <pc:sldMk cId="4212395905" sldId="263"/>
        </pc:sldMkLst>
        <pc:spChg chg="mod">
          <ac:chgData name="R GAGANA REDDY" userId="9944de5a22d668f1" providerId="LiveId" clId="{F22CE39E-6399-46FD-815E-B93C8829A17B}" dt="2022-11-23T03:17:46.116" v="1639" actId="207"/>
          <ac:spMkLst>
            <pc:docMk/>
            <pc:sldMk cId="4212395905" sldId="263"/>
            <ac:spMk id="8" creationId="{6A5F5224-63F1-7AC1-37B8-2FFB768712D8}"/>
          </ac:spMkLst>
        </pc:spChg>
      </pc:sldChg>
      <pc:sldChg chg="addSp delSp modSp mod">
        <pc:chgData name="R GAGANA REDDY" userId="9944de5a22d668f1" providerId="LiveId" clId="{F22CE39E-6399-46FD-815E-B93C8829A17B}" dt="2022-11-22T18:18:29.806" v="1379" actId="1076"/>
        <pc:sldMkLst>
          <pc:docMk/>
          <pc:sldMk cId="1991789256" sldId="264"/>
        </pc:sldMkLst>
        <pc:spChg chg="add mod">
          <ac:chgData name="R GAGANA REDDY" userId="9944de5a22d668f1" providerId="LiveId" clId="{F22CE39E-6399-46FD-815E-B93C8829A17B}" dt="2022-11-22T18:11:55.354" v="1332" actId="20577"/>
          <ac:spMkLst>
            <pc:docMk/>
            <pc:sldMk cId="1991789256" sldId="264"/>
            <ac:spMk id="2" creationId="{AA029BE0-E3E0-ED9F-E638-562A6BC0AFC0}"/>
          </ac:spMkLst>
        </pc:spChg>
        <pc:picChg chg="del mod">
          <ac:chgData name="R GAGANA REDDY" userId="9944de5a22d668f1" providerId="LiveId" clId="{F22CE39E-6399-46FD-815E-B93C8829A17B}" dt="2022-11-22T18:11:13.346" v="1307" actId="478"/>
          <ac:picMkLst>
            <pc:docMk/>
            <pc:sldMk cId="1991789256" sldId="264"/>
            <ac:picMk id="5" creationId="{28FC32C2-BDA3-D9D6-CB25-7D9FDA63D54C}"/>
          </ac:picMkLst>
        </pc:picChg>
        <pc:picChg chg="add del mod">
          <ac:chgData name="R GAGANA REDDY" userId="9944de5a22d668f1" providerId="LiveId" clId="{F22CE39E-6399-46FD-815E-B93C8829A17B}" dt="2022-11-22T15:10:42.662" v="1305" actId="478"/>
          <ac:picMkLst>
            <pc:docMk/>
            <pc:sldMk cId="1991789256" sldId="264"/>
            <ac:picMk id="6" creationId="{4E1DD3F9-2B40-F6D5-077E-8D45E4D289E3}"/>
          </ac:picMkLst>
        </pc:picChg>
        <pc:picChg chg="add mod">
          <ac:chgData name="R GAGANA REDDY" userId="9944de5a22d668f1" providerId="LiveId" clId="{F22CE39E-6399-46FD-815E-B93C8829A17B}" dt="2022-11-22T18:18:29.806" v="1379" actId="1076"/>
          <ac:picMkLst>
            <pc:docMk/>
            <pc:sldMk cId="1991789256" sldId="264"/>
            <ac:picMk id="6" creationId="{D1E8C895-3EC7-6779-753F-A89F19191473}"/>
          </ac:picMkLst>
        </pc:picChg>
        <pc:picChg chg="add mod">
          <ac:chgData name="R GAGANA REDDY" userId="9944de5a22d668f1" providerId="LiveId" clId="{F22CE39E-6399-46FD-815E-B93C8829A17B}" dt="2022-11-22T18:18:18.017" v="1376" actId="1076"/>
          <ac:picMkLst>
            <pc:docMk/>
            <pc:sldMk cId="1991789256" sldId="264"/>
            <ac:picMk id="8" creationId="{9EE4A087-23CA-A6F5-6A9C-F20C679DE38E}"/>
          </ac:picMkLst>
        </pc:picChg>
        <pc:picChg chg="add mod">
          <ac:chgData name="R GAGANA REDDY" userId="9944de5a22d668f1" providerId="LiveId" clId="{F22CE39E-6399-46FD-815E-B93C8829A17B}" dt="2022-11-22T18:18:15.383" v="1375" actId="1076"/>
          <ac:picMkLst>
            <pc:docMk/>
            <pc:sldMk cId="1991789256" sldId="264"/>
            <ac:picMk id="9" creationId="{8645F956-946A-4ADB-BDFC-38FC9EDC22AC}"/>
          </ac:picMkLst>
        </pc:picChg>
      </pc:sldChg>
      <pc:sldChg chg="new">
        <pc:chgData name="R GAGANA REDDY" userId="9944de5a22d668f1" providerId="LiveId" clId="{F22CE39E-6399-46FD-815E-B93C8829A17B}" dt="2022-11-21T18:51:59.087" v="819" actId="680"/>
        <pc:sldMkLst>
          <pc:docMk/>
          <pc:sldMk cId="3388427031" sldId="264"/>
        </pc:sldMkLst>
      </pc:sldChg>
      <pc:sldChg chg="modSp mod ord">
        <pc:chgData name="R GAGANA REDDY" userId="9944de5a22d668f1" providerId="LiveId" clId="{F22CE39E-6399-46FD-815E-B93C8829A17B}" dt="2022-11-22T18:18:55.359" v="1385"/>
        <pc:sldMkLst>
          <pc:docMk/>
          <pc:sldMk cId="549580742" sldId="265"/>
        </pc:sldMkLst>
        <pc:picChg chg="mod">
          <ac:chgData name="R GAGANA REDDY" userId="9944de5a22d668f1" providerId="LiveId" clId="{F22CE39E-6399-46FD-815E-B93C8829A17B}" dt="2022-11-22T18:18:47.420" v="1383" actId="1076"/>
          <ac:picMkLst>
            <pc:docMk/>
            <pc:sldMk cId="549580742" sldId="265"/>
            <ac:picMk id="5" creationId="{6CCB74E6-435C-AB1E-E5A2-61EBBEBED844}"/>
          </ac:picMkLst>
        </pc:picChg>
      </pc:sldChg>
      <pc:sldChg chg="addSp modSp del mod">
        <pc:chgData name="R GAGANA REDDY" userId="9944de5a22d668f1" providerId="LiveId" clId="{F22CE39E-6399-46FD-815E-B93C8829A17B}" dt="2022-11-23T03:08:16.386" v="1593" actId="47"/>
        <pc:sldMkLst>
          <pc:docMk/>
          <pc:sldMk cId="2290164979" sldId="266"/>
        </pc:sldMkLst>
        <pc:spChg chg="add mod">
          <ac:chgData name="R GAGANA REDDY" userId="9944de5a22d668f1" providerId="LiveId" clId="{F22CE39E-6399-46FD-815E-B93C8829A17B}" dt="2022-11-22T04:05:49.173" v="955" actId="3062"/>
          <ac:spMkLst>
            <pc:docMk/>
            <pc:sldMk cId="2290164979" sldId="266"/>
            <ac:spMk id="4" creationId="{0CEFE02B-D7CA-D396-8E1B-19C192DFF049}"/>
          </ac:spMkLst>
        </pc:spChg>
        <pc:picChg chg="add mod">
          <ac:chgData name="R GAGANA REDDY" userId="9944de5a22d668f1" providerId="LiveId" clId="{F22CE39E-6399-46FD-815E-B93C8829A17B}" dt="2022-11-22T04:04:06.015" v="933" actId="14100"/>
          <ac:picMkLst>
            <pc:docMk/>
            <pc:sldMk cId="2290164979" sldId="266"/>
            <ac:picMk id="3" creationId="{85D43273-27C0-B205-3B56-9E906BE4B86C}"/>
          </ac:picMkLst>
        </pc:picChg>
      </pc:sldChg>
      <pc:sldChg chg="addSp delSp modSp new mod">
        <pc:chgData name="R GAGANA REDDY" userId="9944de5a22d668f1" providerId="LiveId" clId="{F22CE39E-6399-46FD-815E-B93C8829A17B}" dt="2022-11-22T18:27:49.039" v="1542" actId="1076"/>
        <pc:sldMkLst>
          <pc:docMk/>
          <pc:sldMk cId="2392208081" sldId="267"/>
        </pc:sldMkLst>
        <pc:spChg chg="add mod">
          <ac:chgData name="R GAGANA REDDY" userId="9944de5a22d668f1" providerId="LiveId" clId="{F22CE39E-6399-46FD-815E-B93C8829A17B}" dt="2022-11-22T18:26:59.053" v="1531" actId="1076"/>
          <ac:spMkLst>
            <pc:docMk/>
            <pc:sldMk cId="2392208081" sldId="267"/>
            <ac:spMk id="10" creationId="{20AEC936-E9A1-6E18-038A-2BC51D25815F}"/>
          </ac:spMkLst>
        </pc:spChg>
        <pc:picChg chg="add del mod">
          <ac:chgData name="R GAGANA REDDY" userId="9944de5a22d668f1" providerId="LiveId" clId="{F22CE39E-6399-46FD-815E-B93C8829A17B}" dt="2022-11-22T18:13:18.334" v="1343" actId="478"/>
          <ac:picMkLst>
            <pc:docMk/>
            <pc:sldMk cId="2392208081" sldId="267"/>
            <ac:picMk id="3" creationId="{88FC1A96-A0FE-0C4E-20AF-3DC4F6677C17}"/>
          </ac:picMkLst>
        </pc:picChg>
        <pc:picChg chg="add mod">
          <ac:chgData name="R GAGANA REDDY" userId="9944de5a22d668f1" providerId="LiveId" clId="{F22CE39E-6399-46FD-815E-B93C8829A17B}" dt="2022-11-22T18:14:00.886" v="1350" actId="14100"/>
          <ac:picMkLst>
            <pc:docMk/>
            <pc:sldMk cId="2392208081" sldId="267"/>
            <ac:picMk id="5" creationId="{961C5C40-81E9-E44B-3330-F8F572CEFA76}"/>
          </ac:picMkLst>
        </pc:picChg>
        <pc:picChg chg="add del mod">
          <ac:chgData name="R GAGANA REDDY" userId="9944de5a22d668f1" providerId="LiveId" clId="{F22CE39E-6399-46FD-815E-B93C8829A17B}" dt="2022-11-22T18:14:18.961" v="1352" actId="478"/>
          <ac:picMkLst>
            <pc:docMk/>
            <pc:sldMk cId="2392208081" sldId="267"/>
            <ac:picMk id="7" creationId="{7672D03A-BCE9-7715-E43D-23CE29DA9F64}"/>
          </ac:picMkLst>
        </pc:picChg>
        <pc:picChg chg="add del mod">
          <ac:chgData name="R GAGANA REDDY" userId="9944de5a22d668f1" providerId="LiveId" clId="{F22CE39E-6399-46FD-815E-B93C8829A17B}" dt="2022-11-22T18:17:43.101" v="1366" actId="21"/>
          <ac:picMkLst>
            <pc:docMk/>
            <pc:sldMk cId="2392208081" sldId="267"/>
            <ac:picMk id="9" creationId="{362743B5-EA07-3594-627E-23F1D2E97ECD}"/>
          </ac:picMkLst>
        </pc:picChg>
        <pc:picChg chg="add del mod">
          <ac:chgData name="R GAGANA REDDY" userId="9944de5a22d668f1" providerId="LiveId" clId="{F22CE39E-6399-46FD-815E-B93C8829A17B}" dt="2022-11-22T18:24:52.371" v="1507" actId="478"/>
          <ac:picMkLst>
            <pc:docMk/>
            <pc:sldMk cId="2392208081" sldId="267"/>
            <ac:picMk id="12" creationId="{AB7F45A4-EEB8-2C39-68ED-5E54434F81A6}"/>
          </ac:picMkLst>
        </pc:picChg>
        <pc:picChg chg="add del mod">
          <ac:chgData name="R GAGANA REDDY" userId="9944de5a22d668f1" providerId="LiveId" clId="{F22CE39E-6399-46FD-815E-B93C8829A17B}" dt="2022-11-22T18:25:17.851" v="1509" actId="478"/>
          <ac:picMkLst>
            <pc:docMk/>
            <pc:sldMk cId="2392208081" sldId="267"/>
            <ac:picMk id="14" creationId="{8546738F-28DA-EEF6-0B8D-ED7D83C508F6}"/>
          </ac:picMkLst>
        </pc:picChg>
        <pc:picChg chg="add mod">
          <ac:chgData name="R GAGANA REDDY" userId="9944de5a22d668f1" providerId="LiveId" clId="{F22CE39E-6399-46FD-815E-B93C8829A17B}" dt="2022-11-22T18:27:20.763" v="1535" actId="14100"/>
          <ac:picMkLst>
            <pc:docMk/>
            <pc:sldMk cId="2392208081" sldId="267"/>
            <ac:picMk id="16" creationId="{919A2309-2204-DD5A-738A-A67CB1975429}"/>
          </ac:picMkLst>
        </pc:picChg>
        <pc:picChg chg="add mod">
          <ac:chgData name="R GAGANA REDDY" userId="9944de5a22d668f1" providerId="LiveId" clId="{F22CE39E-6399-46FD-815E-B93C8829A17B}" dt="2022-11-22T18:27:29.519" v="1538" actId="1076"/>
          <ac:picMkLst>
            <pc:docMk/>
            <pc:sldMk cId="2392208081" sldId="267"/>
            <ac:picMk id="18" creationId="{32EFA9E3-F8CA-F2B7-04D4-32A060AB44B2}"/>
          </ac:picMkLst>
        </pc:picChg>
        <pc:picChg chg="add mod">
          <ac:chgData name="R GAGANA REDDY" userId="9944de5a22d668f1" providerId="LiveId" clId="{F22CE39E-6399-46FD-815E-B93C8829A17B}" dt="2022-11-22T18:27:49.039" v="1542" actId="1076"/>
          <ac:picMkLst>
            <pc:docMk/>
            <pc:sldMk cId="2392208081" sldId="267"/>
            <ac:picMk id="20" creationId="{F15F5A71-C260-AF77-1F90-DD64F920818B}"/>
          </ac:picMkLst>
        </pc:picChg>
      </pc:sldChg>
      <pc:sldChg chg="addSp delSp modSp new del mod">
        <pc:chgData name="R GAGANA REDDY" userId="9944de5a22d668f1" providerId="LiveId" clId="{F22CE39E-6399-46FD-815E-B93C8829A17B}" dt="2022-11-22T04:10:57.135" v="1001" actId="47"/>
        <pc:sldMkLst>
          <pc:docMk/>
          <pc:sldMk cId="3416564711" sldId="267"/>
        </pc:sldMkLst>
        <pc:spChg chg="add del mod">
          <ac:chgData name="R GAGANA REDDY" userId="9944de5a22d668f1" providerId="LiveId" clId="{F22CE39E-6399-46FD-815E-B93C8829A17B}" dt="2022-11-22T04:09:04.271" v="960" actId="478"/>
          <ac:spMkLst>
            <pc:docMk/>
            <pc:sldMk cId="3416564711" sldId="267"/>
            <ac:spMk id="4" creationId="{5141C03E-C917-858A-BDD2-18792C750023}"/>
          </ac:spMkLst>
        </pc:spChg>
        <pc:spChg chg="add mod">
          <ac:chgData name="R GAGANA REDDY" userId="9944de5a22d668f1" providerId="LiveId" clId="{F22CE39E-6399-46FD-815E-B93C8829A17B}" dt="2022-11-22T04:10:55.039" v="1000" actId="6549"/>
          <ac:spMkLst>
            <pc:docMk/>
            <pc:sldMk cId="3416564711" sldId="267"/>
            <ac:spMk id="5" creationId="{AC1222A1-FA9E-777A-8143-D10A6A5E4B8B}"/>
          </ac:spMkLst>
        </pc:spChg>
        <pc:picChg chg="add mod">
          <ac:chgData name="R GAGANA REDDY" userId="9944de5a22d668f1" providerId="LiveId" clId="{F22CE39E-6399-46FD-815E-B93C8829A17B}" dt="2022-11-22T04:08:25.137" v="958" actId="14100"/>
          <ac:picMkLst>
            <pc:docMk/>
            <pc:sldMk cId="3416564711" sldId="267"/>
            <ac:picMk id="3" creationId="{EFFCFB94-EBCF-1E5B-898E-7723624BA83F}"/>
          </ac:picMkLst>
        </pc:picChg>
      </pc:sldChg>
      <pc:sldChg chg="addSp delSp modSp new mod">
        <pc:chgData name="R GAGANA REDDY" userId="9944de5a22d668f1" providerId="LiveId" clId="{F22CE39E-6399-46FD-815E-B93C8829A17B}" dt="2022-11-22T18:23:33.546" v="1473" actId="207"/>
        <pc:sldMkLst>
          <pc:docMk/>
          <pc:sldMk cId="2357182463" sldId="268"/>
        </pc:sldMkLst>
        <pc:spChg chg="add del mod">
          <ac:chgData name="R GAGANA REDDY" userId="9944de5a22d668f1" providerId="LiveId" clId="{F22CE39E-6399-46FD-815E-B93C8829A17B}" dt="2022-11-22T18:22:14.133" v="1442"/>
          <ac:spMkLst>
            <pc:docMk/>
            <pc:sldMk cId="2357182463" sldId="268"/>
            <ac:spMk id="4" creationId="{1183142F-487D-C8B8-B643-30DB10D4B54E}"/>
          </ac:spMkLst>
        </pc:spChg>
        <pc:spChg chg="add mod">
          <ac:chgData name="R GAGANA REDDY" userId="9944de5a22d668f1" providerId="LiveId" clId="{F22CE39E-6399-46FD-815E-B93C8829A17B}" dt="2022-11-22T18:23:33.546" v="1473" actId="207"/>
          <ac:spMkLst>
            <pc:docMk/>
            <pc:sldMk cId="2357182463" sldId="268"/>
            <ac:spMk id="5" creationId="{D0E5C791-CB93-7212-CF85-73A4F3B4BDD5}"/>
          </ac:spMkLst>
        </pc:spChg>
        <pc:picChg chg="add mod">
          <ac:chgData name="R GAGANA REDDY" userId="9944de5a22d668f1" providerId="LiveId" clId="{F22CE39E-6399-46FD-815E-B93C8829A17B}" dt="2022-11-22T18:20:07.908" v="1391" actId="14100"/>
          <ac:picMkLst>
            <pc:docMk/>
            <pc:sldMk cId="2357182463" sldId="268"/>
            <ac:picMk id="3" creationId="{10E44726-4CF7-AD7E-36B3-5EA586E295FE}"/>
          </ac:picMkLst>
        </pc:picChg>
        <pc:picChg chg="add del mod">
          <ac:chgData name="R GAGANA REDDY" userId="9944de5a22d668f1" providerId="LiveId" clId="{F22CE39E-6399-46FD-815E-B93C8829A17B}" dt="2022-11-22T18:22:14.131" v="1440" actId="478"/>
          <ac:picMkLst>
            <pc:docMk/>
            <pc:sldMk cId="2357182463" sldId="268"/>
            <ac:picMk id="7" creationId="{A0C8C4A2-9294-A3F3-8603-8300B66C19C3}"/>
          </ac:picMkLst>
        </pc:picChg>
        <pc:picChg chg="add mod">
          <ac:chgData name="R GAGANA REDDY" userId="9944de5a22d668f1" providerId="LiveId" clId="{F22CE39E-6399-46FD-815E-B93C8829A17B}" dt="2022-11-22T18:22:33.021" v="1450" actId="1076"/>
          <ac:picMkLst>
            <pc:docMk/>
            <pc:sldMk cId="2357182463" sldId="268"/>
            <ac:picMk id="9" creationId="{A6B20E0F-77EB-A5BC-3FF2-F255CA29D8A5}"/>
          </ac:picMkLst>
        </pc:picChg>
        <pc:picChg chg="add mod">
          <ac:chgData name="R GAGANA REDDY" userId="9944de5a22d668f1" providerId="LiveId" clId="{F22CE39E-6399-46FD-815E-B93C8829A17B}" dt="2022-11-22T18:22:30.981" v="1449" actId="1076"/>
          <ac:picMkLst>
            <pc:docMk/>
            <pc:sldMk cId="2357182463" sldId="268"/>
            <ac:picMk id="11" creationId="{B11CCFF5-9003-826C-8A16-5084E8EAC4C0}"/>
          </ac:picMkLst>
        </pc:picChg>
      </pc:sldChg>
      <pc:sldChg chg="addSp delSp modSp new mod">
        <pc:chgData name="R GAGANA REDDY" userId="9944de5a22d668f1" providerId="LiveId" clId="{F22CE39E-6399-46FD-815E-B93C8829A17B}" dt="2022-11-22T18:32:26.869" v="1592" actId="14100"/>
        <pc:sldMkLst>
          <pc:docMk/>
          <pc:sldMk cId="2528214517" sldId="269"/>
        </pc:sldMkLst>
        <pc:spChg chg="add mod">
          <ac:chgData name="R GAGANA REDDY" userId="9944de5a22d668f1" providerId="LiveId" clId="{F22CE39E-6399-46FD-815E-B93C8829A17B}" dt="2022-11-22T18:31:38.862" v="1584" actId="1036"/>
          <ac:spMkLst>
            <pc:docMk/>
            <pc:sldMk cId="2528214517" sldId="269"/>
            <ac:spMk id="4" creationId="{DBB1BF63-697F-3245-92A6-364045AC2399}"/>
          </ac:spMkLst>
        </pc:spChg>
        <pc:spChg chg="add del">
          <ac:chgData name="R GAGANA REDDY" userId="9944de5a22d668f1" providerId="LiveId" clId="{F22CE39E-6399-46FD-815E-B93C8829A17B}" dt="2022-11-22T18:32:02.142" v="1586" actId="478"/>
          <ac:spMkLst>
            <pc:docMk/>
            <pc:sldMk cId="2528214517" sldId="269"/>
            <ac:spMk id="5" creationId="{3F4CEB73-79E3-0ABF-8896-E9D2E45565DC}"/>
          </ac:spMkLst>
        </pc:spChg>
        <pc:picChg chg="add del mod">
          <ac:chgData name="R GAGANA REDDY" userId="9944de5a22d668f1" providerId="LiveId" clId="{F22CE39E-6399-46FD-815E-B93C8829A17B}" dt="2022-11-22T18:30:22.743" v="1547" actId="478"/>
          <ac:picMkLst>
            <pc:docMk/>
            <pc:sldMk cId="2528214517" sldId="269"/>
            <ac:picMk id="3" creationId="{DE6C5D0D-23E5-98F3-79ED-606740E804DD}"/>
          </ac:picMkLst>
        </pc:picChg>
        <pc:picChg chg="add mod">
          <ac:chgData name="R GAGANA REDDY" userId="9944de5a22d668f1" providerId="LiveId" clId="{F22CE39E-6399-46FD-815E-B93C8829A17B}" dt="2022-11-22T18:32:26.869" v="1592" actId="14100"/>
          <ac:picMkLst>
            <pc:docMk/>
            <pc:sldMk cId="2528214517" sldId="269"/>
            <ac:picMk id="6" creationId="{9C7CDA78-536B-6BD3-0932-B829AF028851}"/>
          </ac:picMkLst>
        </pc:picChg>
      </pc:sldChg>
      <pc:sldChg chg="addSp modSp new mod">
        <pc:chgData name="R GAGANA REDDY" userId="9944de5a22d668f1" providerId="LiveId" clId="{F22CE39E-6399-46FD-815E-B93C8829A17B}" dt="2022-11-23T03:21:50.281" v="1656" actId="1076"/>
        <pc:sldMkLst>
          <pc:docMk/>
          <pc:sldMk cId="3518735691" sldId="270"/>
        </pc:sldMkLst>
        <pc:spChg chg="add mod">
          <ac:chgData name="R GAGANA REDDY" userId="9944de5a22d668f1" providerId="LiveId" clId="{F22CE39E-6399-46FD-815E-B93C8829A17B}" dt="2022-11-23T03:16:01.990" v="1620" actId="208"/>
          <ac:spMkLst>
            <pc:docMk/>
            <pc:sldMk cId="3518735691" sldId="270"/>
            <ac:spMk id="4" creationId="{F2B349AA-58E5-983F-A48D-AD69446AD86B}"/>
          </ac:spMkLst>
        </pc:spChg>
        <pc:picChg chg="add mod">
          <ac:chgData name="R GAGANA REDDY" userId="9944de5a22d668f1" providerId="LiveId" clId="{F22CE39E-6399-46FD-815E-B93C8829A17B}" dt="2022-11-23T03:16:28.418" v="1621" actId="14100"/>
          <ac:picMkLst>
            <pc:docMk/>
            <pc:sldMk cId="3518735691" sldId="270"/>
            <ac:picMk id="3" creationId="{B7522FEA-0F42-EBA5-2976-E12612B36DFF}"/>
          </ac:picMkLst>
        </pc:picChg>
        <pc:picChg chg="add mod">
          <ac:chgData name="R GAGANA REDDY" userId="9944de5a22d668f1" providerId="LiveId" clId="{F22CE39E-6399-46FD-815E-B93C8829A17B}" dt="2022-11-23T03:21:36.036" v="1650" actId="1076"/>
          <ac:picMkLst>
            <pc:docMk/>
            <pc:sldMk cId="3518735691" sldId="270"/>
            <ac:picMk id="6" creationId="{FAF48043-3196-CF2D-523F-94695775C442}"/>
          </ac:picMkLst>
        </pc:picChg>
        <pc:picChg chg="add mod">
          <ac:chgData name="R GAGANA REDDY" userId="9944de5a22d668f1" providerId="LiveId" clId="{F22CE39E-6399-46FD-815E-B93C8829A17B}" dt="2022-11-23T03:21:46.498" v="1654" actId="1076"/>
          <ac:picMkLst>
            <pc:docMk/>
            <pc:sldMk cId="3518735691" sldId="270"/>
            <ac:picMk id="8" creationId="{F4702E00-E3B1-4E3C-6DCE-5F573A7751C7}"/>
          </ac:picMkLst>
        </pc:picChg>
        <pc:picChg chg="add mod">
          <ac:chgData name="R GAGANA REDDY" userId="9944de5a22d668f1" providerId="LiveId" clId="{F22CE39E-6399-46FD-815E-B93C8829A17B}" dt="2022-11-23T03:21:50.281" v="1656" actId="1076"/>
          <ac:picMkLst>
            <pc:docMk/>
            <pc:sldMk cId="3518735691" sldId="270"/>
            <ac:picMk id="10" creationId="{DA40D51F-5328-4425-FB7F-10F9B23A0B88}"/>
          </ac:picMkLst>
        </pc:picChg>
      </pc:sldChg>
      <pc:sldChg chg="addSp modSp new mod">
        <pc:chgData name="R GAGANA REDDY" userId="9944de5a22d668f1" providerId="LiveId" clId="{F22CE39E-6399-46FD-815E-B93C8829A17B}" dt="2022-11-23T03:22:57.981" v="1672" actId="1076"/>
        <pc:sldMkLst>
          <pc:docMk/>
          <pc:sldMk cId="2991392231" sldId="271"/>
        </pc:sldMkLst>
        <pc:picChg chg="add mod">
          <ac:chgData name="R GAGANA REDDY" userId="9944de5a22d668f1" providerId="LiveId" clId="{F22CE39E-6399-46FD-815E-B93C8829A17B}" dt="2022-11-23T03:22:11.485" v="1661" actId="14100"/>
          <ac:picMkLst>
            <pc:docMk/>
            <pc:sldMk cId="2991392231" sldId="271"/>
            <ac:picMk id="3" creationId="{9EC90D8C-9313-B6EA-413F-249E40F6E45A}"/>
          </ac:picMkLst>
        </pc:picChg>
        <pc:picChg chg="add mod">
          <ac:chgData name="R GAGANA REDDY" userId="9944de5a22d668f1" providerId="LiveId" clId="{F22CE39E-6399-46FD-815E-B93C8829A17B}" dt="2022-11-23T03:22:25.968" v="1664" actId="1076"/>
          <ac:picMkLst>
            <pc:docMk/>
            <pc:sldMk cId="2991392231" sldId="271"/>
            <ac:picMk id="5" creationId="{E72E69B9-AC45-DC36-38A5-134CB21432C4}"/>
          </ac:picMkLst>
        </pc:picChg>
        <pc:picChg chg="add mod">
          <ac:chgData name="R GAGANA REDDY" userId="9944de5a22d668f1" providerId="LiveId" clId="{F22CE39E-6399-46FD-815E-B93C8829A17B}" dt="2022-11-23T03:22:44.832" v="1669" actId="1076"/>
          <ac:picMkLst>
            <pc:docMk/>
            <pc:sldMk cId="2991392231" sldId="271"/>
            <ac:picMk id="7" creationId="{D07D15F1-D490-4019-8D9E-3CF6CD8D03F9}"/>
          </ac:picMkLst>
        </pc:picChg>
        <pc:picChg chg="add mod">
          <ac:chgData name="R GAGANA REDDY" userId="9944de5a22d668f1" providerId="LiveId" clId="{F22CE39E-6399-46FD-815E-B93C8829A17B}" dt="2022-11-23T03:22:57.981" v="1672" actId="1076"/>
          <ac:picMkLst>
            <pc:docMk/>
            <pc:sldMk cId="2991392231" sldId="271"/>
            <ac:picMk id="9" creationId="{1922D5F7-F999-A38B-E87F-9D87B0738FC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5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19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91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841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10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346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128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571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058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0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76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925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56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597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130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39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1C87E1F-CD2B-4F10-96B0-CA9835215ECF}" type="datetimeFigureOut">
              <a:rPr lang="en-IN" smtClean="0"/>
              <a:t>23-11-2022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E0A652B-BBD0-4A2D-BC9D-DDB87ADF0F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03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E31E-8B4A-3BB5-3B08-78AC368B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94" y="2458039"/>
            <a:ext cx="10018713" cy="1752599"/>
          </a:xfrm>
        </p:spPr>
        <p:txBody>
          <a:bodyPr>
            <a:normAutofit/>
          </a:bodyPr>
          <a:lstStyle/>
          <a:p>
            <a:r>
              <a:rPr lang="en-IN" sz="8800" b="1" i="1" dirty="0">
                <a:ln w="13462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</a:rPr>
              <a:t>PES WEB GAMES</a:t>
            </a:r>
            <a:endParaRPr lang="en-IN" sz="8800" b="1" i="1" dirty="0">
              <a:ln w="13462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9CD73-F657-6628-BA82-EA5CEAA83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427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D8C7E-E133-625D-FC65-5BAABE4A4BE0}"/>
              </a:ext>
            </a:extLst>
          </p:cNvPr>
          <p:cNvSpPr txBox="1"/>
          <p:nvPr/>
        </p:nvSpPr>
        <p:spPr>
          <a:xfrm>
            <a:off x="217714" y="1474029"/>
            <a:ext cx="119742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6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stellar" panose="020A0402060406010301" pitchFamily="18" charset="0"/>
              </a:rPr>
              <a:t>PES WEB Gaming</a:t>
            </a:r>
            <a:endParaRPr lang="en-IN" sz="9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9460B-D452-B659-387F-BCA03C2CB1B0}"/>
              </a:ext>
            </a:extLst>
          </p:cNvPr>
          <p:cNvSpPr txBox="1"/>
          <p:nvPr/>
        </p:nvSpPr>
        <p:spPr>
          <a:xfrm>
            <a:off x="7053943" y="3744686"/>
            <a:ext cx="4232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-PRATHAM R SHETTY </a:t>
            </a:r>
          </a:p>
          <a:p>
            <a:r>
              <a:rPr lang="en-IN" dirty="0">
                <a:solidFill>
                  <a:schemeClr val="bg1"/>
                </a:solidFill>
              </a:rPr>
              <a:t>  PES2UG21CS392</a:t>
            </a:r>
          </a:p>
          <a:p>
            <a:r>
              <a:rPr lang="en-IN" dirty="0">
                <a:solidFill>
                  <a:schemeClr val="bg1"/>
                </a:solidFill>
              </a:rPr>
              <a:t>-R RANJEEVE</a:t>
            </a:r>
          </a:p>
          <a:p>
            <a:r>
              <a:rPr lang="en-IN" dirty="0">
                <a:solidFill>
                  <a:schemeClr val="bg1"/>
                </a:solidFill>
              </a:rPr>
              <a:t>  PES2UG21CS406</a:t>
            </a:r>
          </a:p>
          <a:p>
            <a:r>
              <a:rPr lang="en-IN" dirty="0">
                <a:solidFill>
                  <a:schemeClr val="bg1"/>
                </a:solidFill>
              </a:rPr>
              <a:t>-R GAGANA REDDY</a:t>
            </a:r>
          </a:p>
          <a:p>
            <a:r>
              <a:rPr lang="en-IN" dirty="0">
                <a:solidFill>
                  <a:schemeClr val="bg1"/>
                </a:solidFill>
              </a:rPr>
              <a:t>  PES2UG21CS421</a:t>
            </a:r>
          </a:p>
        </p:txBody>
      </p:sp>
    </p:spTree>
    <p:extLst>
      <p:ext uri="{BB962C8B-B14F-4D97-AF65-F5344CB8AC3E}">
        <p14:creationId xmlns:p14="http://schemas.microsoft.com/office/powerpoint/2010/main" val="351059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E0004-40F8-87D9-21EA-73F53B025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F5FF0E-32D1-5513-4955-03903F016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33" y="0"/>
            <a:ext cx="6358267" cy="3768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E643E-9CF7-D5F8-B36C-F0D5C0C3B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3222"/>
            <a:ext cx="6004336" cy="4074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5F5224-63F1-7AC1-37B8-2FFB768712D8}"/>
              </a:ext>
            </a:extLst>
          </p:cNvPr>
          <p:cNvSpPr txBox="1"/>
          <p:nvPr/>
        </p:nvSpPr>
        <p:spPr>
          <a:xfrm>
            <a:off x="120073" y="1027522"/>
            <a:ext cx="532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22225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WEB PAGE And footer</a:t>
            </a:r>
            <a:endParaRPr lang="en-IN" sz="3600" b="1" dirty="0">
              <a:ln w="22225">
                <a:solidFill>
                  <a:schemeClr val="bg2">
                    <a:lumMod val="25000"/>
                  </a:schemeClr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9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7D278-63C9-BDED-0A8C-F5F1E7164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029BE0-E3E0-ED9F-E638-562A6BC0AFC0}"/>
              </a:ext>
            </a:extLst>
          </p:cNvPr>
          <p:cNvSpPr txBox="1"/>
          <p:nvPr/>
        </p:nvSpPr>
        <p:spPr>
          <a:xfrm>
            <a:off x="3405051" y="183122"/>
            <a:ext cx="6305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stellar" panose="020A0402060406010301" pitchFamily="18" charset="0"/>
              </a:rPr>
              <a:t>SIGN UP AND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E8C895-3EC7-6779-753F-A89F19191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342"/>
            <a:ext cx="4789714" cy="311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4A087-23CA-A6F5-6A9C-F20C679DE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21" y="2435050"/>
            <a:ext cx="5655281" cy="3128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5F956-946A-4ADB-BDFC-38FC9EDC2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566" y="3999090"/>
            <a:ext cx="5146766" cy="28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89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1C5C40-81E9-E44B-3330-F8F572CEF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EC936-E9A1-6E18-038A-2BC51D25815F}"/>
              </a:ext>
            </a:extLst>
          </p:cNvPr>
          <p:cNvSpPr txBox="1"/>
          <p:nvPr/>
        </p:nvSpPr>
        <p:spPr>
          <a:xfrm>
            <a:off x="3535679" y="195943"/>
            <a:ext cx="5564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LOGIN PAGE AND USER DATA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9A2309-2204-DD5A-738A-A67CB1975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106"/>
            <a:ext cx="5381897" cy="32259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EFA9E3-F8CA-F2B7-04D4-32A060AB4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446" y="3200180"/>
            <a:ext cx="6173867" cy="35598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5F5A71-C260-AF77-1F90-DD64F9208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54" y="2095497"/>
            <a:ext cx="6745865" cy="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0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HANK.webp (400×239)">
            <a:extLst>
              <a:ext uri="{FF2B5EF4-FFF2-40B4-BE49-F238E27FC236}">
                <a16:creationId xmlns:a16="http://schemas.microsoft.com/office/drawing/2014/main" id="{DBB1BF63-697F-3245-92A6-364045AC23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47406" y="1774375"/>
            <a:ext cx="3600994" cy="360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CDA78-536B-6BD3-0932-B829AF028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1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939644-1219-4151-D7BF-70FD9C0B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CA14E-0E92-8B01-0858-FA7DBECE00B7}"/>
              </a:ext>
            </a:extLst>
          </p:cNvPr>
          <p:cNvSpPr txBox="1"/>
          <p:nvPr/>
        </p:nvSpPr>
        <p:spPr>
          <a:xfrm>
            <a:off x="5213023" y="641023"/>
            <a:ext cx="5891752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</a:rPr>
              <a:t>Our project is aimed at developing a website for online gaming. “PES WEB GAMES” provides an easy interface that would let the users to the pool of gaming.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ln w="6600">
                <a:solidFill>
                  <a:srgbClr val="FFFF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latin typeface="Castellar" panose="020A0402060406010301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0" dirty="0">
                <a:ln w="6600">
                  <a:solidFill>
                    <a:srgbClr val="FFFF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</a:rPr>
              <a:t>It provides the users more pleasure and gladdening </a:t>
            </a:r>
            <a:r>
              <a:rPr lang="en-US" sz="2400" b="1" dirty="0">
                <a:ln w="6600">
                  <a:solidFill>
                    <a:srgbClr val="FFFF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</a:rPr>
              <a:t>THEIR</a:t>
            </a:r>
            <a:r>
              <a:rPr lang="en-US" sz="2400" b="1" i="0" dirty="0">
                <a:ln w="6600">
                  <a:solidFill>
                    <a:srgbClr val="FFFF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Castellar" panose="020A0402060406010301" pitchFamily="18" charset="0"/>
              </a:rPr>
              <a:t> mind by playing these traditional games such as TIC-TAC-TOE, ROCK-PAPER-SCISSORS and GUESS THE NUMBER</a:t>
            </a:r>
            <a:r>
              <a:rPr lang="en-US" sz="2400" b="0" i="0" dirty="0">
                <a:ln>
                  <a:solidFill>
                    <a:srgbClr val="FFFF00"/>
                  </a:solidFill>
                </a:ln>
                <a:solidFill>
                  <a:schemeClr val="bg1"/>
                </a:solidFill>
                <a:effectLst/>
                <a:latin typeface="Castellar" panose="020A0402060406010301" pitchFamily="18" charset="0"/>
              </a:rPr>
              <a:t>.</a:t>
            </a:r>
            <a:endParaRPr lang="en-IN" sz="2400" dirty="0">
              <a:ln>
                <a:solidFill>
                  <a:srgbClr val="FFFF00"/>
                </a:solidFill>
              </a:ln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6822-F295-4A2F-6FF3-8B79D80C45A9}"/>
              </a:ext>
            </a:extLst>
          </p:cNvPr>
          <p:cNvSpPr txBox="1"/>
          <p:nvPr/>
        </p:nvSpPr>
        <p:spPr>
          <a:xfrm>
            <a:off x="876693" y="2705493"/>
            <a:ext cx="345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Felix Titling" panose="04060505060202020A04" pitchFamily="82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2377272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EFB28-6C26-C490-B82A-FF3396E5E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638D5-4CF1-ED34-D9D9-AA32462D1B46}"/>
              </a:ext>
            </a:extLst>
          </p:cNvPr>
          <p:cNvSpPr txBox="1"/>
          <p:nvPr/>
        </p:nvSpPr>
        <p:spPr>
          <a:xfrm>
            <a:off x="937967" y="1225689"/>
            <a:ext cx="56372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We’ve used basic concepts of our course WEB TECHNOLOGIES such as HTML ,JS and CSS . </a:t>
            </a:r>
          </a:p>
          <a:p>
            <a:endParaRPr lang="en-IN" sz="24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endParaRPr lang="en-IN" sz="2400" dirty="0">
              <a:solidFill>
                <a:schemeClr val="bg1"/>
              </a:solidFill>
              <a:latin typeface="Bodoni MT" panose="02070603080606020203" pitchFamily="18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On extension to that we also used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MongoDB-document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Express(.js)-Node.js web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React(.</a:t>
            </a:r>
            <a:r>
              <a:rPr lang="en-IN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js</a:t>
            </a:r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)-a client-side </a:t>
            </a:r>
            <a:r>
              <a:rPr lang="en-IN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Javascript</a:t>
            </a:r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Node(.</a:t>
            </a:r>
            <a:r>
              <a:rPr lang="en-IN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js</a:t>
            </a:r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)-the premier </a:t>
            </a:r>
            <a:r>
              <a:rPr lang="en-IN" sz="2400" dirty="0" err="1">
                <a:solidFill>
                  <a:schemeClr val="bg1"/>
                </a:solidFill>
                <a:latin typeface="Bodoni MT" panose="02070603080606020203" pitchFamily="18" charset="0"/>
              </a:rPr>
              <a:t>Javascript</a:t>
            </a:r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 web Server</a:t>
            </a:r>
          </a:p>
          <a:p>
            <a:r>
              <a:rPr lang="en-IN" sz="2400" dirty="0">
                <a:solidFill>
                  <a:schemeClr val="bg1"/>
                </a:solidFill>
                <a:latin typeface="Bodoni MT" panose="02070603080606020203" pitchFamily="18" charset="0"/>
              </a:rPr>
              <a:t> </a:t>
            </a:r>
          </a:p>
          <a:p>
            <a:endParaRPr lang="en-IN" sz="24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2DF10-AC51-9FE4-BD75-1C25DFD50E9C}"/>
              </a:ext>
            </a:extLst>
          </p:cNvPr>
          <p:cNvSpPr txBox="1"/>
          <p:nvPr/>
        </p:nvSpPr>
        <p:spPr>
          <a:xfrm>
            <a:off x="7513163" y="2387538"/>
            <a:ext cx="4345757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sz="4800" b="1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Algerian" panose="04020705040A02060702" pitchFamily="82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CONCEPTS UTILIZED</a:t>
            </a:r>
          </a:p>
        </p:txBody>
      </p:sp>
    </p:spTree>
    <p:extLst>
      <p:ext uri="{BB962C8B-B14F-4D97-AF65-F5344CB8AC3E}">
        <p14:creationId xmlns:p14="http://schemas.microsoft.com/office/powerpoint/2010/main" val="165856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22FEA-0F42-EBA5-2976-E12612B3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349AA-58E5-983F-A48D-AD69446AD86B}"/>
              </a:ext>
            </a:extLst>
          </p:cNvPr>
          <p:cNvSpPr txBox="1"/>
          <p:nvPr/>
        </p:nvSpPr>
        <p:spPr>
          <a:xfrm>
            <a:off x="4008581" y="341882"/>
            <a:ext cx="7444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n w="95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lgerian" panose="04020705040A02060702" pitchFamily="82" charset="0"/>
              </a:rPr>
              <a:t>WIRE-FRAME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48043-3196-CF2D-523F-94695775C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2" y="1082963"/>
            <a:ext cx="4248726" cy="2655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02E00-E3B1-4E3C-6DCE-5F573A775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92" y="2202872"/>
            <a:ext cx="4913742" cy="3071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40D51F-5328-4425-FB7F-10F9B23A0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055" y="3586018"/>
            <a:ext cx="5116945" cy="31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3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C90D8C-9313-B6EA-413F-249E40F6E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E69B9-AC45-DC36-38A5-134CB2143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9"/>
            <a:ext cx="45720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D15F1-D490-4019-8D9E-3CF6CD8D0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2175162"/>
            <a:ext cx="4987639" cy="3117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2D5F7-F999-A38B-E87F-9D87B0738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55" y="3977409"/>
            <a:ext cx="4608945" cy="28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9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4545D-D4DC-6920-152F-38B41F064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EDE7E9-5372-BCA3-495C-13E70BB1CCE4}"/>
              </a:ext>
            </a:extLst>
          </p:cNvPr>
          <p:cNvSpPr txBox="1"/>
          <p:nvPr/>
        </p:nvSpPr>
        <p:spPr>
          <a:xfrm>
            <a:off x="3073138" y="186876"/>
            <a:ext cx="7013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Bell MT" panose="02020503060305020303" pitchFamily="18" charset="0"/>
              </a:rPr>
              <a:t>OUTPUT SCREENSHOTS</a:t>
            </a:r>
            <a:endParaRPr lang="en-IN" sz="40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Bell MT" panose="0202050306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1669FC-F76B-2922-BC01-4E67A48CA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08" y="894762"/>
            <a:ext cx="6476274" cy="3660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53397-3BA2-41B4-68C6-041705DFA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" y="3429000"/>
            <a:ext cx="6110382" cy="3422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FB1344-C200-6896-9843-78C153B9F011}"/>
              </a:ext>
            </a:extLst>
          </p:cNvPr>
          <p:cNvSpPr txBox="1"/>
          <p:nvPr/>
        </p:nvSpPr>
        <p:spPr>
          <a:xfrm>
            <a:off x="601503" y="1654049"/>
            <a:ext cx="4534293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6000" b="1" dirty="0">
                <a:ln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solidFill>
                  <a:schemeClr val="bg2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HOMEPAGE</a:t>
            </a:r>
            <a:endParaRPr lang="en-IN" sz="6000" b="1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bg2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82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AEC9D-1C4B-275C-EB51-C5C9A7606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8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B74E6-435C-AB1E-E5A2-61EBBEBED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820" y="1145721"/>
            <a:ext cx="8965887" cy="5174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07F215-E21C-32CF-8D63-DD803DB83E37}"/>
              </a:ext>
            </a:extLst>
          </p:cNvPr>
          <p:cNvSpPr txBox="1"/>
          <p:nvPr/>
        </p:nvSpPr>
        <p:spPr>
          <a:xfrm>
            <a:off x="3200400" y="174486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66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Baskerville Old Face" panose="02020602080505020303" pitchFamily="18" charset="0"/>
              </a:rPr>
              <a:t>ROCK-PAPER-SCISSORS</a:t>
            </a:r>
            <a:endParaRPr lang="en-IN" sz="4000" b="1" dirty="0">
              <a:ln w="66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58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44726-4CF7-AD7E-36B3-5EA586E29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5C791-CB93-7212-CF85-73A4F3B4BDD5}"/>
              </a:ext>
            </a:extLst>
          </p:cNvPr>
          <p:cNvSpPr txBox="1"/>
          <p:nvPr/>
        </p:nvSpPr>
        <p:spPr>
          <a:xfrm>
            <a:off x="2116183" y="302239"/>
            <a:ext cx="7802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Felix Titling" panose="04060505060202020A04" pitchFamily="82" charset="0"/>
              </a:rPr>
              <a:t>RESPONSE FROM USER AND STORED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20E0F-77EB-A5BC-3FF2-F255CA29D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" y="1127698"/>
            <a:ext cx="5852160" cy="3061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1CCFF5-9003-826C-8A16-5084E8EAC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73" y="3498045"/>
            <a:ext cx="6187814" cy="33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82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53927-81AC-66E5-C158-C41193C35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76047-AF19-6D65-66C6-AE214EC85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66" y="1348033"/>
            <a:ext cx="9238268" cy="5439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A5E8B-ED5F-453A-BBC1-120D5714322D}"/>
              </a:ext>
            </a:extLst>
          </p:cNvPr>
          <p:cNvSpPr txBox="1"/>
          <p:nvPr/>
        </p:nvSpPr>
        <p:spPr>
          <a:xfrm>
            <a:off x="4392891" y="289296"/>
            <a:ext cx="6843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5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ritannic Bold" panose="020B0903060703020204" pitchFamily="34" charset="0"/>
              </a:rPr>
              <a:t>TIC-TAC-TOE</a:t>
            </a:r>
            <a:endParaRPr lang="en-IN" sz="4400" b="1" spc="5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467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276</TotalTime>
  <Words>161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Algerian</vt:lpstr>
      <vt:lpstr>Arial</vt:lpstr>
      <vt:lpstr>Baskerville Old Face</vt:lpstr>
      <vt:lpstr>Bell MT</vt:lpstr>
      <vt:lpstr>Bodoni MT</vt:lpstr>
      <vt:lpstr>Britannic Bold</vt:lpstr>
      <vt:lpstr>Cambria Math</vt:lpstr>
      <vt:lpstr>Castellar</vt:lpstr>
      <vt:lpstr>Corbel</vt:lpstr>
      <vt:lpstr>Felix Titling</vt:lpstr>
      <vt:lpstr>Parallax</vt:lpstr>
      <vt:lpstr>PES WEB GAMES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PES WEB GAMES</dc:title>
  <dc:creator>R GAGANA REDDY</dc:creator>
  <cp:lastModifiedBy>R GAGANA REDDY</cp:lastModifiedBy>
  <cp:revision>3</cp:revision>
  <dcterms:created xsi:type="dcterms:W3CDTF">2022-11-21T14:07:58Z</dcterms:created>
  <dcterms:modified xsi:type="dcterms:W3CDTF">2022-11-23T03:22:59Z</dcterms:modified>
</cp:coreProperties>
</file>